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5" r:id="rId16"/>
    <p:sldId id="274" r:id="rId17"/>
    <p:sldId id="273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80" d="100"/>
          <a:sy n="80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EAEFFF-D72B-45F2-818F-D1B7F78999CE}" type="datetimeFigureOut">
              <a:rPr lang="ru-RU" smtClean="0"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010" y="168303"/>
            <a:ext cx="1156129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для родителей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5637" y="1239426"/>
            <a:ext cx="11566566" cy="1658154"/>
          </a:xfrm>
        </p:spPr>
        <p:txBody>
          <a:bodyPr>
            <a:noAutofit/>
          </a:bodyPr>
          <a:lstStyle/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общеразвивающего вида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«Теремок» </a:t>
            </a:r>
          </a:p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Мензелинского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 </a:t>
            </a:r>
          </a:p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 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https://1.bp.blogspot.com/-aTCPedAQIoc/XBdFaWodorI/AAAAAAAAACc/a5VOERAM17wmDQl3e7_tka9aR4u9LPqTQCLcBGAs/s1600/54226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250" y="3476310"/>
            <a:ext cx="4091750" cy="27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skazkalev.ucoz.net/SvedeniyaOO/ObrStandart/imageFG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20" y="2613186"/>
            <a:ext cx="73342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186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5790" y="651510"/>
            <a:ext cx="5414010" cy="552545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разработана на основе Федерального государственного образовательного стандарта дошкольного образования (ФГОС ДО) (Приказ МО И Н РФ №1155 от 17 октября 2013 года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с учетом образовательной программы дошкольного образования «От рождения до школы» Под редакцией Н. 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С. Комаровой, М. А. Васильевой (далее - ОП ДО «От рождения до школы»); региональной образовательной программы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Сөенеч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-Радость познания»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Р.К.Шаеховой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rmag.ru/media/cache/catalog_element_popup/uploads/files/2019/07/10/47098555adf82ef4fbd94dd775df7de202d216de.jpe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4013" r="17604" b="3788"/>
          <a:stretch/>
        </p:blipFill>
        <p:spPr bwMode="auto">
          <a:xfrm>
            <a:off x="6206639" y="332508"/>
            <a:ext cx="2767334" cy="393252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045" y="2897579"/>
            <a:ext cx="3020066" cy="354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99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155" y="690818"/>
            <a:ext cx="8683348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образовательной программы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02130" y="2679073"/>
            <a:ext cx="8534400" cy="347472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к обучению в школе, обеспечение безопасности жизнедеятельности дошкольника.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96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01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34340" y="1245870"/>
            <a:ext cx="11258550" cy="5177790"/>
          </a:xfrm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ru-RU" sz="1600" dirty="0"/>
              <a:t>- охрана и укрепление физического и психического здоровья детей, в том числе их эмоционального благополучия;</a:t>
            </a:r>
          </a:p>
          <a:p>
            <a:pPr lvl="0"/>
            <a:r>
              <a:rPr lang="ru-RU" sz="1600" dirty="0"/>
              <a:t>обеспечение равных возможностей для полноценного развития каждого ребенка в период дошкольного детства независимо от места проживания, пола, нации, языка, социального статуса;</a:t>
            </a:r>
          </a:p>
          <a:p>
            <a:pPr lvl="0"/>
            <a:r>
              <a:rPr lang="ru-RU" sz="1600" dirty="0"/>
              <a:t>создание благоприятных условий развития детей в соответствии с их возрастными и индивидуальными особенностями, развитие способностей и творческого потенциала каждого ребенка как субъекта отношений с другими детьми, взрослыми и миром;</a:t>
            </a:r>
          </a:p>
          <a:p>
            <a:pPr lvl="0"/>
            <a:r>
              <a:rPr lang="ru-RU" sz="1600" dirty="0"/>
              <a:t>объединение обучения и воспитания в целостный образовательный процесс на основе духовно-нравственных и социокультурных ценностей, принятых в обществе правил и норм поведения в интересах человека, семьи, общества;</a:t>
            </a:r>
          </a:p>
          <a:p>
            <a:pPr lvl="0"/>
            <a:r>
              <a:rPr lang="ru-RU" sz="1600" dirty="0"/>
              <a:t>формирование общей культуры личности детей,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pPr lvl="0"/>
            <a:r>
              <a:rPr lang="ru-RU" sz="1600" dirty="0"/>
              <a:t>формирование социокультурной среды, соответствующей возрастным и индивидуальным особенностям детей;</a:t>
            </a:r>
          </a:p>
          <a:p>
            <a:pPr lvl="0"/>
            <a:r>
              <a:rPr lang="ru-RU" sz="1600" dirty="0"/>
              <a:t>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pPr lvl="0"/>
            <a:r>
              <a:rPr lang="ru-RU" sz="1600" dirty="0"/>
              <a:t>обеспечение преемственности целей, задач и содержания дошкольного общего и начального общего образования.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30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365125"/>
            <a:ext cx="11521440" cy="835025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и иные категории детей, на которых ориентирована Программа в ДОУ,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318160"/>
            <a:ext cx="11180618" cy="5299809"/>
          </a:xfrm>
          <a:ln w="38100">
            <a:noFill/>
          </a:ln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предполагает возможность начала освоения детьми содержания образовательных областей на любом этапе ее реализации: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ранний возраст (1-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года)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2 группа раннего возраста (2-3 года)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младший дошкольный возраст (3-4 года)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средний дошкольный возраст (4-5 лет)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старший дошкольный возраст (5-6 лет)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ребенок на пороге школы (6-7 лет)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учитывает индивидуальные потребности ребенка, связанные с его жизненной ситуацией и состоянием здоровья, определяющие особые условия получения им образования, индивидуальные потребности отдельных категорий детей, в том числе с ограниченными возможностями здоровья. Дошкольное образование детей с ограниченными возможностями здоровья может быть организовано совместно с другими детьми.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дошкольном учреждении функционируют 4 группы общеразвивающей направленности: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1 группа - ранний возраст (1 – 3 лет)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 1 группа - младшая   (3- 4 лет)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1 группа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средняя старшая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-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4-6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лет)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1 группа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группа 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- 7 лет)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1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79" y="215877"/>
            <a:ext cx="1182782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требованиями ФГОС ДО программа состоит из двух частей: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5943600" y="1697831"/>
            <a:ext cx="651510" cy="9039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25830" y="2601753"/>
            <a:ext cx="10427970" cy="1303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(объем не менее 60% от общего его объема)</a:t>
            </a:r>
            <a:endParaRPr lang="ru-RU" sz="4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943600" y="3973829"/>
            <a:ext cx="651510" cy="765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25830" y="4808695"/>
            <a:ext cx="10427970" cy="10601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32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7330" y="365125"/>
            <a:ext cx="9063990" cy="6750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программы в МБДОУ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040130"/>
            <a:ext cx="10515600" cy="5136833"/>
          </a:xfrm>
          <a:ln w="57150">
            <a:noFill/>
          </a:ln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общеобразовательная программа дошкольного образования ОТ РОЖДЕНИЯ ДО ШКОЛЫ (пилотный вариант) /Под ред. Н.Е.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Т.С.Комаровой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М.А.Васильевой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3–е изд., исп. и доп. – М.: МОЗАИКА _ СИНТЕЗ, 2015. – 368с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Сөенеч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«Радость познания»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УМК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(Говорим по-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З.М.,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Кидрячева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Р.Г., Исаева Р. С.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 УМК «Формирование антикоррупционного мировоззрения детей старшего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дошкольного возраста» Руднева Я.Б.,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Манюрова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Г.Х. и др.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Учебно-методическое пособие для ДОУ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Семьеведение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Карцева Л.В.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«Обучение детей дошкольного возраста правилам безопасного поведения на дорогах,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учеб. пособие/ авт. – сост.: Р.Ш.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Ахмадиева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Е.Е. Воронина, Р.Н.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Минниханов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«Программа развития речи дошкольников в детском саду» (автор О. С. Ушакова).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-«Юный эколог»,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С.Н.Николаевой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Программа экологического воспитания в детском саду М.: Мозаика-Синтез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81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26140" cy="13355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включает три основных раздела: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1485900" y="1923096"/>
            <a:ext cx="8846820" cy="126873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endParaRPr lang="ru-RU" sz="5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1485900" y="3414235"/>
            <a:ext cx="8846820" cy="126873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СОДЕРЖАТЕЛЬНЫЙ</a:t>
            </a: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1485900" y="4905374"/>
            <a:ext cx="8846820" cy="126873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ОРГАНИЗАЦИОННЫЙ</a:t>
            </a:r>
          </a:p>
        </p:txBody>
      </p:sp>
    </p:spTree>
    <p:extLst>
      <p:ext uri="{BB962C8B-B14F-4D97-AF65-F5344CB8AC3E}">
        <p14:creationId xmlns:p14="http://schemas.microsoft.com/office/powerpoint/2010/main" val="55904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8539" y="251431"/>
            <a:ext cx="8683348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целевого раздела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30878" y="1199408"/>
            <a:ext cx="8534400" cy="4823757"/>
          </a:xfrm>
        </p:spPr>
        <p:txBody>
          <a:bodyPr>
            <a:normAutofit/>
          </a:bodyPr>
          <a:lstStyle/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реализации Программы; 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принципы и подходы к формированию Программы; 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значимые для разработки и реализации Программы характеристики, в том числе характеристики особенностей развития детей раннего и дошкольного возраста.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933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02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ориентиры образования в младенческом и раннем возрасте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4695" y="1495816"/>
            <a:ext cx="11332564" cy="5039895"/>
          </a:xfrm>
        </p:spPr>
        <p:txBody>
          <a:bodyPr>
            <a:normAutofit fontScale="32500" lnSpcReduction="2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речью, включенной в общение; может обращаться с вопросами и просьбами, понимает речь взрослых; знает названия окружающих предметов и игрушек;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общению со взрослыми и активно подражает им в движениях и действиях; появляются игры, в которых ребенок воспроизводит действия взрослого;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сверстникам; наблюдает за их действиями и подражает им;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развита крупная моторика, он стремится осваивать различные виды движения (бег, лазанье, перешагивание и пр.). </a:t>
            </a:r>
          </a:p>
          <a:p>
            <a:pPr algn="just">
              <a:lnSpc>
                <a:spcPct val="120000"/>
              </a:lnSpc>
            </a:pPr>
            <a:endParaRPr lang="ru-R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9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5" y="194873"/>
            <a:ext cx="11332563" cy="1124261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ориентиры на этапе завершения дошкольного образования </a:t>
            </a:r>
            <a:endParaRPr lang="ru-RU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4695" y="1070812"/>
            <a:ext cx="11332563" cy="566687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выбирать себе род занятий, участников по совместной деятельности;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обладает установкой положительного отношения к миру,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развитым воображением, которое реализуется в разных видах деятельности, и прежде всего в игре;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разными формами и видами игры, различает условную и реальную ситуации, умеет подчиняться разным правилам и социальным нормам;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хорошо владеет устной речью, может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выражать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развита крупная и мелкая моторика; он подвижен, вынослив, владеет основными движениями, может контролировать свои движения и управлять ими;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41908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08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311442"/>
            <a:ext cx="10515600" cy="507732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описание образовательной деятельности в соответствии с направлениями развития ребенка, представленными в пяти образовательных областях, 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содержания;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описание 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интересов;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описание образовательной деятельности по профессиональной коррекции нарушений развития детей.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содержательном разделе Программы представлены: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особенности образовательной деятельности разных видов и культурных практик;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способы и направления поддержки детской инициативы;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особенности взаимодействия педагогического коллектива с семьями воспитанников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335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95" y="365125"/>
            <a:ext cx="10860505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обеспечивающие разностороннее развитие детей по ФГОС ДО 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104774" y="1937084"/>
            <a:ext cx="3982452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8199" y="3260558"/>
            <a:ext cx="4154905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- коммуникативное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206916" y="3260558"/>
            <a:ext cx="3882187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985211" y="5049252"/>
            <a:ext cx="3886200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543172" y="5159292"/>
            <a:ext cx="4128838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- эстетическое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3164306" y="2795338"/>
            <a:ext cx="940468" cy="33287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8722894" y="4716379"/>
            <a:ext cx="195475" cy="38100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915651" y="4716379"/>
            <a:ext cx="248655" cy="33287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8087227" y="2872665"/>
            <a:ext cx="635667" cy="24150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62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203158"/>
            <a:ext cx="10515600" cy="530592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саморегуляции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64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118938"/>
            <a:ext cx="5181600" cy="505802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саморегуляции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172200" y="1118938"/>
            <a:ext cx="5181600" cy="505802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 </a:t>
            </a:r>
          </a:p>
          <a:p>
            <a:pPr algn="just">
              <a:lnSpc>
                <a:spcPct val="12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95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118938"/>
            <a:ext cx="5181600" cy="505802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</a:pP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a:t>
            </a:r>
          </a:p>
          <a:p>
            <a:pPr algn="just">
              <a:lnSpc>
                <a:spcPct val="12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172200" y="1118938"/>
            <a:ext cx="5181600" cy="505802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389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72979" y="1155032"/>
            <a:ext cx="10980821" cy="529389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</a:t>
            </a:r>
            <a:endParaRPr lang="ru-RU" sz="33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Соответствуют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санитарным нормам, правилам пожарной безопасности, возрастным и индивидуальным особенностям детей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Каждая группа имеет пространственную среду, оборудование, учебные комплекты в соответствии с возрастом детей </a:t>
            </a:r>
          </a:p>
          <a:p>
            <a:pPr>
              <a:lnSpc>
                <a:spcPct val="120000"/>
              </a:lnSpc>
            </a:pPr>
            <a:r>
              <a:rPr lang="ru-RU" sz="33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sz="3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педагогические: </a:t>
            </a:r>
            <a:endParaRPr lang="ru-RU" sz="33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-Уважение к человеческому достоинству детей, формирование и поддержка их положительной самооценки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форм и методов работы, соответствующих возрасту, индивидуальным особенностям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образовательной деятельности на основе взаимодействия взрослых с детьми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-Поддержка доброжелательного отношения детей к друг другу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-Возможность выбора детьми видов деятельности, общения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-Защита детей от всех форм физического и психического насилия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-Поддержка родителей в воспитании детей, вовлечение семей в образовательную деятельность </a:t>
            </a:r>
          </a:p>
        </p:txBody>
      </p:sp>
    </p:spTree>
    <p:extLst>
      <p:ext uri="{BB962C8B-B14F-4D97-AF65-F5344CB8AC3E}">
        <p14:creationId xmlns:p14="http://schemas.microsoft.com/office/powerpoint/2010/main" val="4053410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157" y="118754"/>
            <a:ext cx="11374791" cy="631814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ДОУ обеспечивает возможность выполнения требования ФГОС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среда: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-Обеспечивает возможность общения и совместной деятельности детей и взрослых, двигательной активности, возможности для уединения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-Соответствует возрастным возможностям детей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-Предполагает возможность изменений от образовательной ситуации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-Доступность, безопасность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МБДОУ работают: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63%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37%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специалистов: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по физическому воспитанию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руководитель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татарского языка </a:t>
            </a:r>
          </a:p>
        </p:txBody>
      </p:sp>
    </p:spTree>
    <p:extLst>
      <p:ext uri="{BB962C8B-B14F-4D97-AF65-F5344CB8AC3E}">
        <p14:creationId xmlns:p14="http://schemas.microsoft.com/office/powerpoint/2010/main" val="68253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9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педагогического коллектива с семьями воспитанников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407695"/>
            <a:ext cx="10515600" cy="476926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создание необходимых условий для формирования ответственных взаимоотношений с семьями воспитанников и развития компетентности родителей (способности разрешать разные типы социально-педагогических ситуаций, связанных с воспитанием ребенка), обеспечение права родителей на уважение и понимание, на участие в жизни детского сада.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402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305" y="256841"/>
            <a:ext cx="10515600" cy="1325563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взаимодействия детского сада с семьей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333994" y="1674421"/>
            <a:ext cx="9151918" cy="48237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Задачи работы с семьёй: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Изучение интересов, мнений и запросов родителей воспитанников.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активному вовлечению семей воспитанников в образовательное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пространство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детского сада и привлечению их к сотрудничеству в вопросах воспитания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развития детей.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Выработка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у педагогов уважительного отношения к традициям семейного воспитания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пространства для личностного роста участников педагогического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создание особой творческой атмосферы.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27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930702"/>
              </p:ext>
            </p:extLst>
          </p:nvPr>
        </p:nvGraphicFramePr>
        <p:xfrm>
          <a:off x="311483" y="214340"/>
          <a:ext cx="11419305" cy="644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3117">
                  <a:extLst>
                    <a:ext uri="{9D8B030D-6E8A-4147-A177-3AD203B41FA5}">
                      <a16:colId xmlns:a16="http://schemas.microsoft.com/office/drawing/2014/main" xmlns="" val="3481505170"/>
                    </a:ext>
                  </a:extLst>
                </a:gridCol>
                <a:gridCol w="2658979">
                  <a:extLst>
                    <a:ext uri="{9D8B030D-6E8A-4147-A177-3AD203B41FA5}">
                      <a16:colId xmlns:a16="http://schemas.microsoft.com/office/drawing/2014/main" xmlns="" val="421925975"/>
                    </a:ext>
                  </a:extLst>
                </a:gridCol>
                <a:gridCol w="6557209">
                  <a:extLst>
                    <a:ext uri="{9D8B030D-6E8A-4147-A177-3AD203B41FA5}">
                      <a16:colId xmlns:a16="http://schemas.microsoft.com/office/drawing/2014/main" xmlns="" val="1241677930"/>
                    </a:ext>
                  </a:extLst>
                </a:gridCol>
              </a:tblGrid>
              <a:tr h="324582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правл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17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вз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имоде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ствия</a:t>
                      </a:r>
                      <a:endParaRPr lang="ru-RU" sz="17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задачи, 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нц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ип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lang="ru-RU" sz="17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3635359304"/>
                  </a:ext>
                </a:extLst>
              </a:tr>
              <a:tr h="1780920">
                <a:tc>
                  <a:txBody>
                    <a:bodyPr/>
                    <a:lstStyle/>
                    <a:p>
                      <a:pPr marL="68580" marR="47244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Знакомство с семьями воспитанников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123825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седы, 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рован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я, посещ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едагога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ей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танни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 до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ор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ей 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дверей в детском 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096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лью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собраний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 раз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осторон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ее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накомство педагогов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емьями и</a:t>
                      </a:r>
                      <a:r>
                        <a:rPr lang="ru-RU" sz="1700" spc="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ей в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танни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жду собой,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акомство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педагога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и. Для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барьеров</a:t>
                      </a:r>
                      <a:r>
                        <a:rPr lang="ru-RU" sz="1700" spc="29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оль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ются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ые 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тоды, вызывающие</a:t>
                      </a:r>
                      <a:r>
                        <a:rPr lang="ru-RU" sz="17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род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телей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озитивные эмоц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иентиров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нные</a:t>
                      </a:r>
                      <a:r>
                        <a:rPr lang="ru-RU" sz="1700" spc="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дов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ных 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ошений с педагога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377552115"/>
                  </a:ext>
                </a:extLst>
              </a:tr>
              <a:tr h="2037806">
                <a:tc>
                  <a:txBody>
                    <a:bodyPr/>
                    <a:lstStyle/>
                    <a:p>
                      <a:pPr marL="68580" marR="35052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Взаимопо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мание и взаимо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ров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8636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нс</a:t>
                      </a:r>
                      <a:r>
                        <a:rPr lang="ru-RU" sz="17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льтаци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700" spc="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ние вы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тавок, и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формац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онн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 ст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дов, создан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па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ято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газет, и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нт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ернет с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52705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о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зада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 разви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детского сада на даль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ню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юю перспек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вы, о 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мой образователь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рог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е, об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ннов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онн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ктах дош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ого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я. Сведен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о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едагог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графи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ы, о режиме дня, о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сод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ржан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r>
                        <a:rPr lang="ru-RU" sz="1700" spc="-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r>
                        <a:rPr lang="ru-RU" sz="1700" spc="-1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ьн</a:t>
                      </a:r>
                      <a:r>
                        <a:rPr lang="ru-RU" sz="1700" spc="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-образователь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 в г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на год.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8580" marR="4254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об ож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даемых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прошедш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событ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ях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г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е: ак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вы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тавка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встр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ых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756825306"/>
                  </a:ext>
                </a:extLst>
              </a:tr>
              <a:tr h="2139405">
                <a:tc>
                  <a:txBody>
                    <a:bodyPr/>
                    <a:lstStyle/>
                    <a:p>
                      <a:pPr marL="68580" marR="9144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стная деятел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ность педагогов, роди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елей, детей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49530" algn="just">
                        <a:lnSpc>
                          <a:spcPct val="99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ии, сем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йные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ые, фестивали, се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ые 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7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бы, пра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дники,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роек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ная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организ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ция ко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ов, привле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к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 в детской проект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92075" algn="just">
                        <a:lnSpc>
                          <a:spcPct val="99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Определяющей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елью раз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ообраз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овлетво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не только баз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пот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еб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ребенка,</a:t>
                      </a:r>
                      <a:r>
                        <a:rPr lang="ru-RU" sz="17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 и стремл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ний и</a:t>
                      </a:r>
                      <a:r>
                        <a:rPr lang="ru-RU" sz="1700" spc="30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тей род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телей и педагогов. Совм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стная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роект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ая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меняет р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 во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ющих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равл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дом,</a:t>
                      </a:r>
                      <a:r>
                        <a:rPr lang="ru-RU" sz="1700" spc="17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ерск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 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ошений,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омогают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 н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1700" spc="29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ать в команде, овладеть</a:t>
                      </a:r>
                      <a:r>
                        <a:rPr lang="ru-RU" sz="1700" spc="4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оллек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вной мы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565323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509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33926" y="1215189"/>
            <a:ext cx="10619874" cy="496177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включает в себя: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методическими материалами и средствами обучения и воспитания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 пребывания детей в ДОО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 событий, праздников, мероприятий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развивающей предметно-пространственной среды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26423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150</TotalTime>
  <Words>2482</Words>
  <Application>Microsoft Office PowerPoint</Application>
  <PresentationFormat>Произвольный</PresentationFormat>
  <Paragraphs>140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Краткая презентация для родителей</vt:lpstr>
      <vt:lpstr>Презентация PowerPoint</vt:lpstr>
      <vt:lpstr>Цель образовательной программы</vt:lpstr>
      <vt:lpstr>Задачи: </vt:lpstr>
      <vt:lpstr>Возрастные и иные категории детей, на которых ориентирована Программа в ДОУ,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</vt:lpstr>
      <vt:lpstr>В соответствии с требованиями ФГОС ДО программа состоит из двух частей:</vt:lpstr>
      <vt:lpstr>Используемые программы в МБДОУ</vt:lpstr>
      <vt:lpstr>Образовательная программа включает три основных раздела:</vt:lpstr>
      <vt:lpstr>Содержание целевого раздела</vt:lpstr>
      <vt:lpstr>Целевые ориентиры образования в младенческом и раннем возрасте </vt:lpstr>
      <vt:lpstr>Целевые ориентиры на этапе завершения дошкольного образования </vt:lpstr>
      <vt:lpstr>Содержательный раздел </vt:lpstr>
      <vt:lpstr>Образовательные области, обеспечивающие разностороннее развитие детей по ФГОС ДО </vt:lpstr>
      <vt:lpstr>Образовательная область </vt:lpstr>
      <vt:lpstr>Образовательные области </vt:lpstr>
      <vt:lpstr>Образовательные области </vt:lpstr>
      <vt:lpstr>Условия реализации программы </vt:lpstr>
      <vt:lpstr>Финансовые  Финансовое обеспечение ДОУ обеспечивает возможность выполнения требования ФГОС ДО Развивающая предметно-пространственная среда:  -Обеспечивает возможность общения и совместной деятельности детей и взрослых, двигательной активности, возможности для уединения  -Соответствует возрастным возможностям детей  -Предполагает возможность изменений от образовательной ситуации  -Доступность, безопасность  Кадровые: в МБДОУ работают:  Педагоги высшей квалификационной категории 63%  первой квалификационной  категории 37%  Наличие специалистов:  - инструктор по физическому воспитанию  -музыкальный руководитель  - воспитатель татарского языка </vt:lpstr>
      <vt:lpstr>Особенности взаимодействия педагогического коллектива с семьями воспитанников   </vt:lpstr>
      <vt:lpstr>Основные задачи взаимодействия детского сада с семьей </vt:lpstr>
      <vt:lpstr>Презентация PowerPoint</vt:lpstr>
      <vt:lpstr>Организационный раздел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для родителей</dc:title>
  <dc:creator>Пользователь Windows</dc:creator>
  <cp:lastModifiedBy>Пк</cp:lastModifiedBy>
  <cp:revision>21</cp:revision>
  <dcterms:created xsi:type="dcterms:W3CDTF">2019-12-17T18:12:50Z</dcterms:created>
  <dcterms:modified xsi:type="dcterms:W3CDTF">2020-01-15T09:52:09Z</dcterms:modified>
</cp:coreProperties>
</file>